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1" r:id="rId5"/>
    <p:sldId id="258" r:id="rId6"/>
    <p:sldId id="262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6B218-D055-4C69-8525-FABE53B29B6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2A-3281-4A03-B34F-9655ED880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3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A9C7-D748-4B17-B8AE-9CC75B4B931F}" type="datetime1">
              <a:rPr lang="en-US" smtClean="0"/>
              <a:t>8/4/2017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C46217-57E6-4BD1-B3EF-9066C34D0B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NEGOTIATION OF INDIAN WATER RIGHTS CLAIMS: THE BASICS. Gathering Background Information and the Role of Technicians In Negotiations. Special Edition: How to Deal with Data Gaps during Negotiations (or not).                                                    Christopher Banet, BIA, Southwest Region. August 8, 2017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C9AB-E293-49A8-B46B-CBB29508D61C}" type="datetime1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NEGOTIATION OF INDIAN WATER RIGHTS CLAIMS: THE BASICS. Gathering Background Information and the Role of Technicians In Negotiations. Special Edition: How to Deal with Data Gaps during Negotiations (or not).                                                    Christopher Banet, BIA, Southwest Region. August 8, 2017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6217-57E6-4BD1-B3EF-9066C34D0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28CA-3546-4A4B-833C-915E7EB94F13}" type="datetime1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NEGOTIATION OF INDIAN WATER RIGHTS CLAIMS: THE BASICS. Gathering Background Information and the Role of Technicians In Negotiations. Special Edition: How to Deal with Data Gaps during Negotiations (or not).                                                    Christopher Banet, BIA, Southwest Region. August 8, 2017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6217-57E6-4BD1-B3EF-9066C34D0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A8E52-F347-4A86-887D-3627E47DF225}" type="datetime1">
              <a:rPr lang="en-US" smtClean="0"/>
              <a:t>8/4/2017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C46217-57E6-4BD1-B3EF-9066C34D0B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NEGOTIATION OF INDIAN WATER RIGHTS CLAIMS: THE BASICS. Gathering Background Information and the Role of Technicians In Negotiations. Special Edition: How to Deal with Data Gaps during Negotiations (or not).                                                    Christopher Banet, BIA, Southwest Region. August 8, 2017 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138F-4ED5-4B91-9726-E126FAA9401E}" type="datetime1">
              <a:rPr lang="en-US" smtClean="0"/>
              <a:t>8/4/2017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C46217-57E6-4BD1-B3EF-9066C34D0B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NEGOTIATION OF INDIAN WATER RIGHTS CLAIMS: THE BASICS. Gathering Background Information and the Role of Technicians In Negotiations. Special Edition: How to Deal with Data Gaps during Negotiations (or not).                                                    Christopher Banet, BIA, Southwest Region. August 8, 2017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2775-5691-4430-9375-F9FC858DB7D4}" type="datetime1">
              <a:rPr lang="en-US" smtClean="0"/>
              <a:t>8/4/2017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C46217-57E6-4BD1-B3EF-9066C34D0B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NEGOTIATION OF INDIAN WATER RIGHTS CLAIMS: THE BASICS. Gathering Background Information and the Role of Technicians In Negotiations. Special Edition: How to Deal with Data Gaps during Negotiations (or not).                                                    Christopher Banet, BIA, Southwest Region. August 8, 2017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594C-490D-4753-8C21-A0735AD65490}" type="datetime1">
              <a:rPr lang="en-US" smtClean="0"/>
              <a:t>8/4/2017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C46217-57E6-4BD1-B3EF-9066C34D0B8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NEGOTIATION OF INDIAN WATER RIGHTS CLAIMS: THE BASICS. Gathering Background Information and the Role of Technicians In Negotiations. Special Edition: How to Deal with Data Gaps during Negotiations (or not).                                                    Christopher Banet, BIA, Southwest Region. August 8, 2017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6E430DB2-CC84-46B1-B96F-9C45BEC1666A}" type="datetime1">
              <a:rPr lang="en-US" smtClean="0"/>
              <a:t>8/4/2017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C46217-57E6-4BD1-B3EF-9066C34D0B8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NEGOTIATION OF INDIAN WATER RIGHTS CLAIMS: THE BASICS. Gathering Background Information and the Role of Technicians In Negotiations. Special Edition: How to Deal with Data Gaps during Negotiations (or not).                                                    Christopher Banet, BIA, Southwest Region. August 8, 2017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7BE9-11F6-4621-B0DB-EF1892A64AB1}" type="datetime1">
              <a:rPr lang="en-US" smtClean="0"/>
              <a:t>8/4/2017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NEGOTIATION OF INDIAN WATER RIGHTS CLAIMS: THE BASICS. Gathering Background Information and the Role of Technicians In Negotiations. Special Edition: How to Deal with Data Gaps during Negotiations (or not).                                                    Christopher Banet, BIA, Southwest Region. August 8, 2017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6217-57E6-4BD1-B3EF-9066C34D0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9BC2-205F-4CB8-BF1D-13552625750A}" type="datetime1">
              <a:rPr lang="en-US" smtClean="0"/>
              <a:t>8/4/2017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C46217-57E6-4BD1-B3EF-9066C34D0B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NEGOTIATION OF INDIAN WATER RIGHTS CLAIMS: THE BASICS. Gathering Background Information and the Role of Technicians In Negotiations. Special Edition: How to Deal with Data Gaps during Negotiations (or not).                                                    Christopher Banet, BIA, Southwest Region. August 8, 2017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3EA4-6643-4907-862C-02ED472FC17B}" type="datetime1">
              <a:rPr lang="en-US" smtClean="0"/>
              <a:t>8/4/2017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C46217-57E6-4BD1-B3EF-9066C34D0B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NEGOTIATION OF INDIAN WATER RIGHTS CLAIMS: THE BASICS. Gathering Background Information and the Role of Technicians In Negotiations. Special Edition: How to Deal with Data Gaps during Negotiations (or not).                                                    Christopher Banet, BIA, Southwest Region. August 8, 2017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D1CD-B8B6-42A8-AC74-56D26A183A64}" type="datetime1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NEGOTIATION OF INDIAN WATER RIGHTS CLAIMS: THE BASICS. Gathering Background Information and the Role of Technicians In Negotiations. Special Edition: How to Deal with Data Gaps during Negotiations (or not).                                                    Christopher Banet, BIA, Southwest Region. August 8, 2017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46217-57E6-4BD1-B3EF-9066C34D0B8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NEGOTIATION OF INDIAN WATER RIGHTS CLAIMS: THE BASICS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Gathering Background Information and the Role of Technicians </a:t>
            </a:r>
            <a:r>
              <a:rPr lang="en-US" sz="2000" dirty="0" smtClean="0"/>
              <a:t>In </a:t>
            </a:r>
            <a:r>
              <a:rPr lang="en-US" sz="2000" dirty="0"/>
              <a:t>Negotiations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4281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Special Edition: How to Deal with Data Gaps during Negotiations (or not)</a:t>
            </a:r>
          </a:p>
          <a:p>
            <a:endParaRPr lang="en-US" dirty="0"/>
          </a:p>
          <a:p>
            <a:r>
              <a:rPr lang="en-US" sz="1700" dirty="0" smtClean="0"/>
              <a:t>Christopher Banet, Water Resources Manager, BIA, Southwest Region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1554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9848" y="6356350"/>
            <a:ext cx="5940552" cy="365125"/>
          </a:xfrm>
        </p:spPr>
        <p:txBody>
          <a:bodyPr/>
          <a:lstStyle/>
          <a:p>
            <a:r>
              <a:rPr lang="en-US" sz="900" dirty="0" smtClean="0"/>
              <a:t>NEGOTIATION OF INDIAN WATER RIGHTS CLAIMS: THE BASICS. Gathering Background Information and the Role of Technicians In Negotiations. Special Edition: How to Deal with Data Gaps during Negotiations (or not).                                                    Christopher Banet, BIA, Southwest Region. August 8, 2017 </a:t>
            </a:r>
            <a:endParaRPr lang="en-US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677436" cy="365125"/>
          </a:xfrm>
        </p:spPr>
        <p:txBody>
          <a:bodyPr/>
          <a:lstStyle/>
          <a:p>
            <a:fld id="{0EC46217-57E6-4BD1-B3EF-9066C34D0B8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533400"/>
            <a:ext cx="60198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accent1"/>
                  </a:solidFill>
                </a:ln>
              </a:rPr>
              <a:t>Proceed</a:t>
            </a:r>
            <a:endParaRPr lang="en-US" sz="2800" dirty="0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8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7616952" cy="365125"/>
          </a:xfrm>
        </p:spPr>
        <p:txBody>
          <a:bodyPr/>
          <a:lstStyle/>
          <a:p>
            <a:r>
              <a:rPr lang="en-US" sz="900" dirty="0" smtClean="0"/>
              <a:t>NEGOTIATION OF INDIAN WATER RIGHTS CLAIMS: THE BASICS. </a:t>
            </a:r>
            <a:r>
              <a:rPr lang="en-US" sz="900" dirty="0"/>
              <a:t>Gathering Background Information and the Role of Technicians In </a:t>
            </a:r>
            <a:r>
              <a:rPr lang="en-US" sz="900" dirty="0" smtClean="0"/>
              <a:t>Negotiations. </a:t>
            </a:r>
            <a:r>
              <a:rPr lang="en-US" sz="900" dirty="0"/>
              <a:t>Special Edition: How to Deal with Data Gaps during Negotiations (or not</a:t>
            </a:r>
            <a:r>
              <a:rPr lang="en-US" sz="900" dirty="0" smtClean="0"/>
              <a:t>).                                                    Christopher Banet, BIA, Southwest Region. August 8, 2017</a:t>
            </a:r>
            <a:endParaRPr lang="en-US" sz="9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304800" cy="365125"/>
          </a:xfrm>
        </p:spPr>
        <p:txBody>
          <a:bodyPr/>
          <a:lstStyle/>
          <a:p>
            <a:fld id="{0EC46217-57E6-4BD1-B3EF-9066C34D0B86}" type="slidenum">
              <a:rPr lang="en-US" sz="1400" smtClean="0"/>
              <a:t>2</a:t>
            </a:fld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33400"/>
            <a:ext cx="816120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Common Data Gaps popping up during Indian </a:t>
            </a:r>
          </a:p>
          <a:p>
            <a:r>
              <a:rPr lang="en-US" sz="3200" dirty="0" smtClean="0"/>
              <a:t>Water Rights Settlement talks (in the</a:t>
            </a:r>
          </a:p>
          <a:p>
            <a:r>
              <a:rPr lang="en-US" sz="3200" dirty="0" smtClean="0"/>
              <a:t>Southwest US):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Water Supply (old and new)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Hydrographic Survey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Tribal Water Demand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65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019800"/>
            <a:ext cx="5791200" cy="685800"/>
          </a:xfrm>
        </p:spPr>
        <p:txBody>
          <a:bodyPr/>
          <a:lstStyle/>
          <a:p>
            <a:r>
              <a:rPr lang="en-US" sz="900" dirty="0" smtClean="0"/>
              <a:t>NEGOTIATION OF INDIAN WATER RIGHTS CLAIMS: THE BASICS. Gathering Background Information and the Role of Technicians In Negotiations. Special Edition: How to Deal with Data Gaps during Negotiations (or not).                                                    Christopher Banet, BIA, Southwest Region. August 8, 2017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6217-57E6-4BD1-B3EF-9066C34D0B86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28600"/>
            <a:ext cx="819308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33400"/>
            <a:ext cx="65532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accent1"/>
                  </a:solidFill>
                </a:ln>
              </a:rPr>
              <a:t>Taos – water supply, old</a:t>
            </a:r>
            <a:endParaRPr lang="en-US" sz="2800" dirty="0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770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9848" y="6356350"/>
            <a:ext cx="6321552" cy="365125"/>
          </a:xfrm>
        </p:spPr>
        <p:txBody>
          <a:bodyPr/>
          <a:lstStyle/>
          <a:p>
            <a:r>
              <a:rPr lang="en-US" sz="900" dirty="0" smtClean="0"/>
              <a:t>NEGOTIATION OF INDIAN WATER RIGHTS CLAIMS: THE BASICS. Gathering Background Information and the Role of Technicians In Negotiations. Special Edition: How to Deal with Data Gaps during Negotiations (or not).                                                    Christopher Banet, BIA, Southwest Region. August 8, 2017 </a:t>
            </a:r>
            <a:endParaRPr lang="en-US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677436" cy="365125"/>
          </a:xfrm>
        </p:spPr>
        <p:txBody>
          <a:bodyPr/>
          <a:lstStyle/>
          <a:p>
            <a:fld id="{0EC46217-57E6-4BD1-B3EF-9066C34D0B86}" type="slidenum">
              <a:rPr lang="en-US" smtClean="0"/>
              <a:t>4</a:t>
            </a:fld>
            <a:endParaRPr lang="en-US" dirty="0"/>
          </a:p>
        </p:txBody>
      </p:sp>
      <p:pic>
        <p:nvPicPr>
          <p:cNvPr id="3074" name="Picture 2" descr="H:\wolfenganger II\III doc\Abbott\geo\2002_04_19Arroyo Seco Production well, aquifer test set-up, 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30681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33400"/>
            <a:ext cx="63246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accent1"/>
                  </a:solidFill>
                </a:ln>
              </a:rPr>
              <a:t>Taos – water supply new</a:t>
            </a:r>
            <a:endParaRPr lang="en-US" sz="2800" dirty="0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800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9848" y="6356350"/>
            <a:ext cx="5940552" cy="365125"/>
          </a:xfrm>
        </p:spPr>
        <p:txBody>
          <a:bodyPr/>
          <a:lstStyle/>
          <a:p>
            <a:r>
              <a:rPr lang="en-US" sz="900" dirty="0" smtClean="0"/>
              <a:t>NEGOTIATION OF INDIAN WATER RIGHTS CLAIMS: THE BASICS. Gathering Background Information and the Role of Technicians In Negotiations. Special Edition: How to Deal with Data Gaps during Negotiations (or not).                                                    Christopher Banet, BIA, Southwest Region. August 8, 2017 </a:t>
            </a:r>
            <a:endParaRPr lang="en-US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525036" cy="365125"/>
          </a:xfrm>
        </p:spPr>
        <p:txBody>
          <a:bodyPr/>
          <a:lstStyle/>
          <a:p>
            <a:fld id="{0EC46217-57E6-4BD1-B3EF-9066C34D0B86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 descr="H:\wolfenganger II\III doc\Abeyta\Lucero gaging\pictures\P0000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21040" cy="557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533400"/>
            <a:ext cx="63246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accent1"/>
                  </a:solidFill>
                </a:ln>
              </a:rPr>
              <a:t>Taos – water supply new</a:t>
            </a:r>
            <a:endParaRPr lang="en-US" sz="2800" dirty="0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17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4400" y="6324600"/>
            <a:ext cx="6172200" cy="365125"/>
          </a:xfrm>
        </p:spPr>
        <p:txBody>
          <a:bodyPr/>
          <a:lstStyle/>
          <a:p>
            <a:r>
              <a:rPr lang="en-US" sz="900" dirty="0" smtClean="0"/>
              <a:t>NEGOTIATION OF INDIAN WATER RIGHTS CLAIMS: THE BASICS. Gathering Background Information and the Role of Technicians In Negotiations. Special Edition: How to Deal with Data Gaps during Negotiations (or not).                                                    Christopher Banet, BIA, Southwest Region. August 8, 2017 </a:t>
            </a:r>
            <a:endParaRPr lang="en-US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525036" cy="365125"/>
          </a:xfrm>
        </p:spPr>
        <p:txBody>
          <a:bodyPr/>
          <a:lstStyle/>
          <a:p>
            <a:fld id="{0EC46217-57E6-4BD1-B3EF-9066C34D0B86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33400"/>
            <a:ext cx="60198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accent1"/>
                  </a:solidFill>
                </a:ln>
              </a:rPr>
              <a:t>Navajo – Hydrographic Survey</a:t>
            </a:r>
            <a:endParaRPr lang="en-US" sz="2800" dirty="0">
              <a:ln>
                <a:solidFill>
                  <a:schemeClr val="accent1"/>
                </a:solidFill>
              </a:ln>
            </a:endParaRPr>
          </a:p>
        </p:txBody>
      </p:sp>
      <p:pic>
        <p:nvPicPr>
          <p:cNvPr id="5122" name="Picture 2" descr="S:\4910 water litigation and negotiation\NM vs US\Land Status\land status\SJB Land Status (F)\images\SJ_TrustStatus_051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174802"/>
            <a:ext cx="5257801" cy="495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2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6092952" cy="365125"/>
          </a:xfrm>
        </p:spPr>
        <p:txBody>
          <a:bodyPr/>
          <a:lstStyle/>
          <a:p>
            <a:r>
              <a:rPr lang="en-US" sz="900" dirty="0" smtClean="0"/>
              <a:t>NEGOTIATION OF INDIAN WATER RIGHTS CLAIMS: THE BASICS. Gathering Background Information and the Role of Technicians In Negotiations. Special Edition: How to Deal with Data Gaps during Negotiations (or not).                                                    Christopher Banet, BIA, Southwest Region. August 8, 2017 </a:t>
            </a:r>
            <a:endParaRPr lang="en-US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96200" y="6356350"/>
            <a:ext cx="601236" cy="365125"/>
          </a:xfrm>
        </p:spPr>
        <p:txBody>
          <a:bodyPr/>
          <a:lstStyle/>
          <a:p>
            <a:fld id="{0EC46217-57E6-4BD1-B3EF-9066C34D0B86}" type="slidenum">
              <a:rPr lang="en-US" smtClean="0"/>
              <a:t>7</a:t>
            </a:fld>
            <a:endParaRPr lang="en-US" dirty="0"/>
          </a:p>
        </p:txBody>
      </p:sp>
      <p:pic>
        <p:nvPicPr>
          <p:cNvPr id="4098" name="Picture 2" descr="H:\wolfenganger II\V doc\water rights\nm v usa\implementation\tributary irrigated lands\crop mixes\DSC_3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229600" cy="54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33400"/>
            <a:ext cx="60198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accent1"/>
                  </a:solidFill>
                </a:ln>
              </a:rPr>
              <a:t>Navajo – Hydrographic Survey</a:t>
            </a:r>
            <a:endParaRPr lang="en-US" sz="2800" dirty="0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08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9848" y="6248400"/>
            <a:ext cx="6092952" cy="473075"/>
          </a:xfrm>
        </p:spPr>
        <p:txBody>
          <a:bodyPr/>
          <a:lstStyle/>
          <a:p>
            <a:r>
              <a:rPr lang="en-US" sz="900" dirty="0" smtClean="0"/>
              <a:t>NEGOTIATION OF INDIAN WATER RIGHTS CLAIMS: THE BASICS. Gathering Background Information and the Role of Technicians In Negotiations. Special Edition: How to Deal with Data Gaps during Negotiations (or not).                                                    Christopher Banet, BIA, Southwest Region. August 8, 2017 </a:t>
            </a:r>
            <a:endParaRPr lang="en-US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20000" y="6324600"/>
            <a:ext cx="1137684" cy="365125"/>
          </a:xfrm>
        </p:spPr>
        <p:txBody>
          <a:bodyPr/>
          <a:lstStyle/>
          <a:p>
            <a:fld id="{0EC46217-57E6-4BD1-B3EF-9066C34D0B86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33400"/>
            <a:ext cx="60198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accent1"/>
                  </a:solidFill>
                </a:ln>
              </a:rPr>
              <a:t>Jicarilla – Hydrographic Survey</a:t>
            </a:r>
            <a:endParaRPr lang="en-US" sz="2800" dirty="0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288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9848" y="6248400"/>
            <a:ext cx="6245352" cy="473075"/>
          </a:xfrm>
        </p:spPr>
        <p:txBody>
          <a:bodyPr/>
          <a:lstStyle/>
          <a:p>
            <a:r>
              <a:rPr lang="en-US" sz="900" dirty="0" smtClean="0"/>
              <a:t>NEGOTIATION OF INDIAN WATER RIGHTS CLAIMS: THE BASICS. Gathering Background Information and the Role of Technicians In Negotiations. Special Edition: How to Deal with Data Gaps during Negotiations (or not).                                                    Christopher Banet, BIA, Southwest Region. August 8, 2017 </a:t>
            </a:r>
            <a:endParaRPr lang="en-US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677436" cy="365125"/>
          </a:xfrm>
        </p:spPr>
        <p:txBody>
          <a:bodyPr/>
          <a:lstStyle/>
          <a:p>
            <a:fld id="{0EC46217-57E6-4BD1-B3EF-9066C34D0B86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33400"/>
            <a:ext cx="60198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accent1"/>
                  </a:solidFill>
                </a:ln>
              </a:rPr>
              <a:t>Taos – Tribal Water Demand</a:t>
            </a:r>
            <a:endParaRPr lang="en-US" sz="2800" dirty="0">
              <a:ln>
                <a:solidFill>
                  <a:schemeClr val="accent1"/>
                </a:solidFill>
              </a:ln>
            </a:endParaRPr>
          </a:p>
        </p:txBody>
      </p:sp>
      <p:pic>
        <p:nvPicPr>
          <p:cNvPr id="6147" name="Picture 3" descr="H:\wolfenganger II\III doc\temporary directory for digital photos\Bauertaos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282599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wolfenganger II\V doc\temp\pics\PA230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32" y="2068226"/>
            <a:ext cx="4056062" cy="30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214</TotalTime>
  <Words>539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Tradeshow</vt:lpstr>
      <vt:lpstr>NEGOTIATION OF INDIAN WATER RIGHTS CLAIMS: THE BASICS  Gathering Background Information and the Role of Technicians In Negotiations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Bureau of Indian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Banet, Christopher</dc:creator>
  <cp:lastModifiedBy>Banet, Christopher</cp:lastModifiedBy>
  <cp:revision>10</cp:revision>
  <dcterms:created xsi:type="dcterms:W3CDTF">2017-08-04T16:43:26Z</dcterms:created>
  <dcterms:modified xsi:type="dcterms:W3CDTF">2017-08-04T20:18:11Z</dcterms:modified>
</cp:coreProperties>
</file>